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5" Type="http://schemas.openxmlformats.org/officeDocument/2006/relationships/image" Target="../media/image2.png" /><Relationship Id="rId4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1216-2489-EC4C-9C67-238770588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English literature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356A0-26D9-AE4F-B4AF-C5021CE80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18F9-63FE-9440-BE94-EF8A10B3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7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84D9B0-78A6-AF4F-BA0C-CD976D765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42199" y="803275"/>
            <a:ext cx="4033540" cy="5248275"/>
          </a:xfrm>
          <a:prstGeom prst="rect">
            <a:avLst/>
          </a:prstGeom>
        </p:spPr>
      </p:pic>
      <p:pic>
        <p:nvPicPr>
          <p:cNvPr id="6" name="Voice 011.m4a">
            <a:hlinkClick r:id="" action="ppaction://media"/>
            <a:extLst>
              <a:ext uri="{FF2B5EF4-FFF2-40B4-BE49-F238E27FC236}">
                <a16:creationId xmlns:a16="http://schemas.microsoft.com/office/drawing/2014/main" id="{83440235-73B3-3B48-AB42-4E39DD7E7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605792" flipH="1">
            <a:off x="5306786" y="3228974"/>
            <a:ext cx="589189" cy="5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Atlas</vt:lpstr>
      <vt:lpstr>English literature </vt:lpstr>
      <vt:lpstr>Class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literature </dc:title>
  <dc:creator>kingshukchaterjee25@gmail.com</dc:creator>
  <cp:lastModifiedBy>kingshukchaterjee25@gmail.com</cp:lastModifiedBy>
  <cp:revision>1</cp:revision>
  <dcterms:created xsi:type="dcterms:W3CDTF">2020-04-13T08:28:29Z</dcterms:created>
  <dcterms:modified xsi:type="dcterms:W3CDTF">2020-04-13T08:31:11Z</dcterms:modified>
</cp:coreProperties>
</file>