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5" Type="http://schemas.openxmlformats.org/officeDocument/2006/relationships/image" Target="../media/image2.png" /><Relationship Id="rId4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2BEB-5AEA-8542-9A8B-5779F8300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English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9D711-5CB8-E64A-A39B-44AD6935CB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4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61506-1A2E-744E-ADEC-55E434B6E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12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DAC72C5-4417-DD48-A9CD-E6F665248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289904" y="803275"/>
            <a:ext cx="3938129" cy="5248275"/>
          </a:xfrm>
          <a:prstGeom prst="rect">
            <a:avLst/>
          </a:prstGeom>
        </p:spPr>
      </p:pic>
      <p:pic>
        <p:nvPicPr>
          <p:cNvPr id="6" name="Voice 008.m4a">
            <a:hlinkClick r:id="" action="ppaction://media"/>
            <a:extLst>
              <a:ext uri="{FF2B5EF4-FFF2-40B4-BE49-F238E27FC236}">
                <a16:creationId xmlns:a16="http://schemas.microsoft.com/office/drawing/2014/main" id="{136CDA05-615A-5048-981A-6CE2EDA6E6E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895975" y="3228975"/>
            <a:ext cx="4000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7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Atlas</vt:lpstr>
      <vt:lpstr>English language</vt:lpstr>
      <vt:lpstr>Class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</dc:title>
  <dc:creator>kingshukchaterjee25@gmail.com</dc:creator>
  <cp:lastModifiedBy>kingshukchaterjee25@gmail.com</cp:lastModifiedBy>
  <cp:revision>1</cp:revision>
  <dcterms:created xsi:type="dcterms:W3CDTF">2020-04-08T05:55:52Z</dcterms:created>
  <dcterms:modified xsi:type="dcterms:W3CDTF">2020-04-08T05:57:41Z</dcterms:modified>
</cp:coreProperties>
</file>