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ableStyles" Target="tableStyles.xml" /><Relationship Id="rId5" Type="http://schemas.openxmlformats.org/officeDocument/2006/relationships/theme" Target="theme/theme1.xml" /><Relationship Id="rId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2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3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1.m4a" /><Relationship Id="rId1" Type="http://schemas.microsoft.com/office/2007/relationships/media" Target="../media/media1.m4a" /><Relationship Id="rId5" Type="http://schemas.openxmlformats.org/officeDocument/2006/relationships/image" Target="../media/image5.png" /><Relationship Id="rId4" Type="http://schemas.openxmlformats.org/officeDocument/2006/relationships/image" Target="../media/image4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62B2E-BC78-1349-B9CF-305CFFE7E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 9 part 2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3E814AB-07ED-7A41-B34A-66AF66B3D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197894" y="3246837"/>
            <a:ext cx="7796212" cy="3451757"/>
          </a:xfrm>
          <a:prstGeom prst="rect">
            <a:avLst/>
          </a:prstGeom>
        </p:spPr>
      </p:pic>
      <p:pic>
        <p:nvPicPr>
          <p:cNvPr id="6" name="class 9 Hindi  part 2.m4a">
            <a:hlinkClick r:id="" action="ppaction://media"/>
            <a:extLst>
              <a:ext uri="{FF2B5EF4-FFF2-40B4-BE49-F238E27FC236}">
                <a16:creationId xmlns:a16="http://schemas.microsoft.com/office/drawing/2014/main" id="{92293900-740D-5D45-BA0B-5EF23BDBC1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5975" y="3228975"/>
            <a:ext cx="4000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Madison</vt:lpstr>
      <vt:lpstr>Class 9 part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9 part 2</dc:title>
  <dc:creator>kingshukchaterjee25@gmail.com</dc:creator>
  <cp:lastModifiedBy>kingshukchaterjee25@gmail.com</cp:lastModifiedBy>
  <cp:revision>1</cp:revision>
  <dcterms:created xsi:type="dcterms:W3CDTF">2020-04-04T02:41:16Z</dcterms:created>
  <dcterms:modified xsi:type="dcterms:W3CDTF">2020-04-04T02:46:12Z</dcterms:modified>
</cp:coreProperties>
</file>