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18141CF-3C37-466E-A2BF-22D17726EC18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6B0F924-6F2E-433E-82E6-BC129CB1829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IN" sz="9600" dirty="0" smtClean="0">
                <a:latin typeface="Algerian" pitchFamily="82" charset="0"/>
              </a:rPr>
              <a:t>BIOLOGY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sz="6000" dirty="0" smtClean="0">
                <a:solidFill>
                  <a:schemeClr val="accent1">
                    <a:lumMod val="75000"/>
                  </a:schemeClr>
                </a:solidFill>
              </a:rPr>
              <a:t>Class IX</a:t>
            </a:r>
            <a:endParaRPr lang="en-IN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1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amera.wav"/>
          </p:stSnd>
        </p:sndAc>
      </p:transition>
    </mc:Choice>
    <mc:Fallback>
      <p:transition spd="slow">
        <p:circl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Chapter 2: CELL</a:t>
            </a:r>
            <a:endParaRPr lang="en-IN" dirty="0"/>
          </a:p>
        </p:txBody>
      </p:sp>
      <p:pic>
        <p:nvPicPr>
          <p:cNvPr id="2050" name="Picture 2" descr="C:\Users\HP\Desktop\licence docs\images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68" b="7048"/>
          <a:stretch/>
        </p:blipFill>
        <p:spPr bwMode="auto">
          <a:xfrm>
            <a:off x="1404000" y="2269146"/>
            <a:ext cx="65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a Cell?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sz="2800" dirty="0" smtClean="0">
                <a:latin typeface="Bernard MT Condensed" pitchFamily="18" charset="0"/>
              </a:rPr>
              <a:t>The cell is the fundamental structural and functional unit of life.</a:t>
            </a:r>
          </a:p>
          <a:p>
            <a:r>
              <a:rPr lang="en-IN" sz="2800" dirty="0" smtClean="0">
                <a:latin typeface="Bernard MT Condensed" pitchFamily="18" charset="0"/>
              </a:rPr>
              <a:t>It is the smallest part of the body of an organism which is capable of independent existence and of performing the essential functions of life.</a:t>
            </a:r>
          </a:p>
          <a:p>
            <a:r>
              <a:rPr lang="en-IN" sz="2800" dirty="0" smtClean="0">
                <a:latin typeface="Bernard MT Condensed" pitchFamily="18" charset="0"/>
              </a:rPr>
              <a:t>Cells are microscopic  hence cannot be seen with the naked eye.</a:t>
            </a:r>
          </a:p>
          <a:p>
            <a:r>
              <a:rPr lang="en-IN" sz="2800" dirty="0" smtClean="0">
                <a:latin typeface="Bernard MT Condensed" pitchFamily="18" charset="0"/>
              </a:rPr>
              <a:t>All organisms including ourselves, start life as a single cell called zygote. </a:t>
            </a:r>
            <a:endParaRPr lang="en-IN" sz="28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Invention of microscope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96" y="2780928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Bernard MT Condensed" pitchFamily="18" charset="0"/>
              </a:rPr>
              <a:t>The first microscope was constructed by Antony Van Leeuwenhoek with a single biconvex lens.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Bernard MT Condensed" pitchFamily="18" charset="0"/>
              </a:rPr>
              <a:t>Robert Hooke developed a microscope using two lenses for greater magnification. Which were later known as compound microscopes.</a:t>
            </a:r>
            <a:endParaRPr lang="en-IN" sz="24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licence docs\images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18383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licence docs\downloa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3762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1819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Leeuwenhoek’s microscope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1819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Robert Hooke’s microscope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18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DISCOVERY OF CELL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Hooke while examining a thin slice of cork under his microscope  observed that it was made of tiny box like compartments piled together.</a:t>
            </a:r>
          </a:p>
          <a:p>
            <a:r>
              <a:rPr lang="en-IN" dirty="0" smtClean="0"/>
              <a:t>This reminded him of the rooms of a monastery and hence named them cells.</a:t>
            </a:r>
          </a:p>
          <a:p>
            <a:r>
              <a:rPr lang="en-IN" dirty="0" smtClean="0"/>
              <a:t>The cells which Hooke saw were all dead cells.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05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licence docs\images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21602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licence docs\15852991945562881628134055784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1623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331476"/>
            <a:ext cx="2232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Compound microscope</a:t>
            </a:r>
            <a:endParaRPr lang="en-IN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929014" y="127440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Electron Microscope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55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CELL THEORY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281537"/>
          </a:xfrm>
        </p:spPr>
        <p:txBody>
          <a:bodyPr/>
          <a:lstStyle/>
          <a:p>
            <a:r>
              <a:rPr lang="en-IN" sz="2800" dirty="0" smtClean="0"/>
              <a:t>It states that :</a:t>
            </a:r>
          </a:p>
          <a:p>
            <a:r>
              <a:rPr lang="en-IN" dirty="0" smtClean="0">
                <a:latin typeface="Arial Black" pitchFamily="34" charset="0"/>
              </a:rPr>
              <a:t>The cell is the smallest unit of structure of all living things.</a:t>
            </a:r>
          </a:p>
          <a:p>
            <a:r>
              <a:rPr lang="en-IN" dirty="0" smtClean="0">
                <a:latin typeface="Arial Black" pitchFamily="34" charset="0"/>
              </a:rPr>
              <a:t>The cell is the unit of function of all living things.</a:t>
            </a:r>
          </a:p>
          <a:p>
            <a:r>
              <a:rPr lang="en-IN" dirty="0" smtClean="0">
                <a:latin typeface="Arial Black" pitchFamily="34" charset="0"/>
              </a:rPr>
              <a:t>All cells arise from pre- existing cells.</a:t>
            </a:r>
            <a:endParaRPr lang="en-IN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1800" b="1" dirty="0" smtClean="0">
                <a:latin typeface="Goudy Stout" pitchFamily="18" charset="0"/>
              </a:rPr>
              <a:t>Cells</a:t>
            </a:r>
            <a:r>
              <a:rPr lang="en-IN" b="1" dirty="0" smtClean="0">
                <a:latin typeface="Goudy Stout" pitchFamily="18" charset="0"/>
              </a:rPr>
              <a:t>:</a:t>
            </a:r>
            <a:r>
              <a:rPr lang="en-IN" sz="1800" b="1" dirty="0" smtClean="0">
                <a:latin typeface="Goudy Stout" pitchFamily="18" charset="0"/>
              </a:rPr>
              <a:t> How numerous and how small</a:t>
            </a:r>
            <a:endParaRPr lang="en-IN" sz="1800" b="1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Bernard MT Condensed" pitchFamily="18" charset="0"/>
              </a:rPr>
              <a:t>Larger the organism, greater the number of cells in its body. For </a:t>
            </a:r>
            <a:r>
              <a:rPr lang="en-IN" dirty="0" err="1" smtClean="0">
                <a:latin typeface="Bernard MT Condensed" pitchFamily="18" charset="0"/>
              </a:rPr>
              <a:t>eg</a:t>
            </a:r>
            <a:r>
              <a:rPr lang="en-IN" dirty="0" smtClean="0">
                <a:latin typeface="Bernard MT Condensed" pitchFamily="18" charset="0"/>
              </a:rPr>
              <a:t>. Amoeba is made up of just one cell where as an average sized adult human has 37.2 trillion cells.</a:t>
            </a:r>
          </a:p>
          <a:p>
            <a:r>
              <a:rPr lang="en-IN" dirty="0" smtClean="0">
                <a:latin typeface="Bernard MT Condensed" pitchFamily="18" charset="0"/>
              </a:rPr>
              <a:t>Cells are very small and are seen only with a microscope. Smallest cells are the bacteria, largest are the bird’s egg and the longest cells are the nerve cells.</a:t>
            </a:r>
            <a:endParaRPr lang="en-IN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</TotalTime>
  <Words>289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BIOLOGY </vt:lpstr>
      <vt:lpstr>Chapter 2: CELL</vt:lpstr>
      <vt:lpstr>What is a Cell?</vt:lpstr>
      <vt:lpstr>Invention of microscope</vt:lpstr>
      <vt:lpstr>PowerPoint Presentation</vt:lpstr>
      <vt:lpstr>DISCOVERY OF CELL </vt:lpstr>
      <vt:lpstr>PowerPoint Presentation</vt:lpstr>
      <vt:lpstr>CELL THEORY</vt:lpstr>
      <vt:lpstr>Cells: How numerous and how small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</dc:title>
  <dc:creator>HP</dc:creator>
  <cp:lastModifiedBy>HP</cp:lastModifiedBy>
  <cp:revision>19</cp:revision>
  <dcterms:created xsi:type="dcterms:W3CDTF">2020-03-27T07:37:37Z</dcterms:created>
  <dcterms:modified xsi:type="dcterms:W3CDTF">2020-03-27T09:35:11Z</dcterms:modified>
</cp:coreProperties>
</file>